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650" r:id="rId2"/>
    <p:sldMasterId id="2147483659" r:id="rId3"/>
    <p:sldMasterId id="2147483654" r:id="rId4"/>
    <p:sldMasterId id="2147483754" r:id="rId5"/>
  </p:sldMasterIdLst>
  <p:notesMasterIdLst>
    <p:notesMasterId r:id="rId9"/>
  </p:notesMasterIdLst>
  <p:handoutMasterIdLst>
    <p:handoutMasterId r:id="rId10"/>
  </p:handoutMasterIdLst>
  <p:sldIdLst>
    <p:sldId id="658" r:id="rId6"/>
    <p:sldId id="663" r:id="rId7"/>
    <p:sldId id="665" r:id="rId8"/>
  </p:sldIdLst>
  <p:sldSz cx="9144000" cy="6858000" type="screen4x3"/>
  <p:notesSz cx="6761163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649"/>
    <a:srgbClr val="CE1141"/>
    <a:srgbClr val="734100"/>
    <a:srgbClr val="FFFA00"/>
    <a:srgbClr val="7D3F00"/>
    <a:srgbClr val="FAB41E"/>
    <a:srgbClr val="FFF799"/>
    <a:srgbClr val="FAD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1" autoAdjust="0"/>
    <p:restoredTop sz="99471" autoAdjust="0"/>
  </p:normalViewPr>
  <p:slideViewPr>
    <p:cSldViewPr snapToGrid="0" snapToObjects="1">
      <p:cViewPr>
        <p:scale>
          <a:sx n="77" d="100"/>
          <a:sy n="77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3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4E329-6255-4D06-8E20-131689669E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CDB559-67FA-4AFF-B20F-175E4042EE1C}">
      <dgm:prSet custT="1"/>
      <dgm:spPr/>
      <dgm:t>
        <a:bodyPr/>
        <a:lstStyle/>
        <a:p>
          <a:pPr algn="ctr"/>
          <a:r>
            <a:rPr lang="en-US" sz="3600" dirty="0" smtClean="0">
              <a:latin typeface="Gill Sans" pitchFamily="34" charset="0"/>
            </a:rPr>
            <a:t>Myths and Facts </a:t>
          </a:r>
          <a:endParaRPr lang="en-US" sz="3600" dirty="0">
            <a:latin typeface="Gill Sans" pitchFamily="34" charset="0"/>
          </a:endParaRPr>
        </a:p>
      </dgm:t>
    </dgm:pt>
    <dgm:pt modelId="{F3C790F1-6154-487F-839F-976E3B0E5F47}" type="parTrans" cxnId="{E6B6AAEE-2D0C-416E-A6A2-1B4DC0D56450}">
      <dgm:prSet/>
      <dgm:spPr/>
      <dgm:t>
        <a:bodyPr/>
        <a:lstStyle/>
        <a:p>
          <a:endParaRPr lang="en-US"/>
        </a:p>
      </dgm:t>
    </dgm:pt>
    <dgm:pt modelId="{A9DC63A6-44E0-44E8-80D0-1D3C0EBC2FE6}" type="sibTrans" cxnId="{E6B6AAEE-2D0C-416E-A6A2-1B4DC0D56450}">
      <dgm:prSet/>
      <dgm:spPr/>
      <dgm:t>
        <a:bodyPr/>
        <a:lstStyle/>
        <a:p>
          <a:endParaRPr lang="en-US"/>
        </a:p>
      </dgm:t>
    </dgm:pt>
    <dgm:pt modelId="{4787BEFB-AB19-42EE-8E72-1BAAF1B8844E}">
      <dgm:prSet custT="1"/>
      <dgm:spPr/>
      <dgm:t>
        <a:bodyPr tIns="36000" anchor="t" anchorCtr="0"/>
        <a:lstStyle/>
        <a:p>
          <a:r>
            <a:rPr lang="en-US" sz="18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dirty="0">
            <a:latin typeface="Gill Sans" pitchFamily="34" charset="0"/>
          </a:endParaRPr>
        </a:p>
      </dgm:t>
    </dgm:pt>
    <dgm:pt modelId="{AA88825E-A6D4-43C4-AB3D-B1DAE57DE110}" type="sibTrans" cxnId="{CE1385E7-A23C-4673-B32E-35EE19B0D01B}">
      <dgm:prSet/>
      <dgm:spPr/>
      <dgm:t>
        <a:bodyPr/>
        <a:lstStyle/>
        <a:p>
          <a:endParaRPr lang="en-US"/>
        </a:p>
      </dgm:t>
    </dgm:pt>
    <dgm:pt modelId="{B5B54DE8-AB5D-4E2E-A84B-45D12C4DCA29}" type="parTrans" cxnId="{CE1385E7-A23C-4673-B32E-35EE19B0D01B}">
      <dgm:prSet/>
      <dgm:spPr/>
      <dgm:t>
        <a:bodyPr/>
        <a:lstStyle/>
        <a:p>
          <a:endParaRPr lang="en-US"/>
        </a:p>
      </dgm:t>
    </dgm:pt>
    <dgm:pt modelId="{4A203ADD-DE81-4805-8385-4AA5C1E232DD}" type="pres">
      <dgm:prSet presAssocID="{C5F4E329-6255-4D06-8E20-131689669E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E17EA5-53CC-4CA5-81B3-543D28E27CBF}" type="pres">
      <dgm:prSet presAssocID="{FBCDB559-67FA-4AFF-B20F-175E4042EE1C}" presName="linNode" presStyleCnt="0"/>
      <dgm:spPr/>
    </dgm:pt>
    <dgm:pt modelId="{08ECAB86-9A89-46FA-82BD-98122D5CB5E0}" type="pres">
      <dgm:prSet presAssocID="{FBCDB559-67FA-4AFF-B20F-175E4042EE1C}" presName="parentText" presStyleLbl="node1" presStyleIdx="0" presStyleCnt="1" custScaleX="78316" custScaleY="23849" custLinFactNeighborY="-364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87C95-D70C-464D-A0F5-82B74C059BF2}" type="pres">
      <dgm:prSet presAssocID="{FBCDB559-67FA-4AFF-B20F-175E4042EE1C}" presName="descendantText" presStyleLbl="alignAccFollowNode1" presStyleIdx="0" presStyleCnt="1" custScaleY="27386" custLinFactNeighborY="-45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B6AAEE-2D0C-416E-A6A2-1B4DC0D56450}" srcId="{C5F4E329-6255-4D06-8E20-131689669EF7}" destId="{FBCDB559-67FA-4AFF-B20F-175E4042EE1C}" srcOrd="0" destOrd="0" parTransId="{F3C790F1-6154-487F-839F-976E3B0E5F47}" sibTransId="{A9DC63A6-44E0-44E8-80D0-1D3C0EBC2FE6}"/>
    <dgm:cxn modelId="{4C0BAC84-5B26-46F2-A452-0308800FA29F}" type="presOf" srcId="{4787BEFB-AB19-42EE-8E72-1BAAF1B8844E}" destId="{08D87C95-D70C-464D-A0F5-82B74C059BF2}" srcOrd="0" destOrd="0" presId="urn:microsoft.com/office/officeart/2005/8/layout/vList5"/>
    <dgm:cxn modelId="{BB446167-A049-4BE7-B723-A63A1FD67417}" type="presOf" srcId="{FBCDB559-67FA-4AFF-B20F-175E4042EE1C}" destId="{08ECAB86-9A89-46FA-82BD-98122D5CB5E0}" srcOrd="0" destOrd="0" presId="urn:microsoft.com/office/officeart/2005/8/layout/vList5"/>
    <dgm:cxn modelId="{095AB48F-7EE5-44A8-9B44-75296008F133}" type="presOf" srcId="{C5F4E329-6255-4D06-8E20-131689669EF7}" destId="{4A203ADD-DE81-4805-8385-4AA5C1E232DD}" srcOrd="0" destOrd="0" presId="urn:microsoft.com/office/officeart/2005/8/layout/vList5"/>
    <dgm:cxn modelId="{CE1385E7-A23C-4673-B32E-35EE19B0D01B}" srcId="{FBCDB559-67FA-4AFF-B20F-175E4042EE1C}" destId="{4787BEFB-AB19-42EE-8E72-1BAAF1B8844E}" srcOrd="0" destOrd="0" parTransId="{B5B54DE8-AB5D-4E2E-A84B-45D12C4DCA29}" sibTransId="{AA88825E-A6D4-43C4-AB3D-B1DAE57DE110}"/>
    <dgm:cxn modelId="{66B3473F-BDD1-45F9-9871-95027A7F032A}" type="presParOf" srcId="{4A203ADD-DE81-4805-8385-4AA5C1E232DD}" destId="{E6E17EA5-53CC-4CA5-81B3-543D28E27CBF}" srcOrd="0" destOrd="0" presId="urn:microsoft.com/office/officeart/2005/8/layout/vList5"/>
    <dgm:cxn modelId="{CEDC07F8-F0B5-4E2C-85E7-BFD7C043E25E}" type="presParOf" srcId="{E6E17EA5-53CC-4CA5-81B3-543D28E27CBF}" destId="{08ECAB86-9A89-46FA-82BD-98122D5CB5E0}" srcOrd="0" destOrd="0" presId="urn:microsoft.com/office/officeart/2005/8/layout/vList5"/>
    <dgm:cxn modelId="{5A832E5D-2945-4C68-915F-4CBED52CF012}" type="presParOf" srcId="{E6E17EA5-53CC-4CA5-81B3-543D28E27CBF}" destId="{08D87C95-D70C-464D-A0F5-82B74C059BF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F4E329-6255-4D06-8E20-131689669E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CDB559-67FA-4AFF-B20F-175E4042EE1C}">
      <dgm:prSet custT="1"/>
      <dgm:spPr/>
      <dgm:t>
        <a:bodyPr/>
        <a:lstStyle/>
        <a:p>
          <a:pPr algn="ctr"/>
          <a:r>
            <a:rPr lang="en-US" sz="3600" dirty="0" smtClean="0">
              <a:latin typeface="Gill Sans" pitchFamily="34" charset="0"/>
            </a:rPr>
            <a:t>Myths and Facts </a:t>
          </a:r>
          <a:endParaRPr lang="en-US" sz="3600" dirty="0">
            <a:latin typeface="Gill Sans" pitchFamily="34" charset="0"/>
          </a:endParaRPr>
        </a:p>
      </dgm:t>
    </dgm:pt>
    <dgm:pt modelId="{F3C790F1-6154-487F-839F-976E3B0E5F47}" type="parTrans" cxnId="{E6B6AAEE-2D0C-416E-A6A2-1B4DC0D56450}">
      <dgm:prSet/>
      <dgm:spPr/>
      <dgm:t>
        <a:bodyPr/>
        <a:lstStyle/>
        <a:p>
          <a:endParaRPr lang="en-US"/>
        </a:p>
      </dgm:t>
    </dgm:pt>
    <dgm:pt modelId="{A9DC63A6-44E0-44E8-80D0-1D3C0EBC2FE6}" type="sibTrans" cxnId="{E6B6AAEE-2D0C-416E-A6A2-1B4DC0D56450}">
      <dgm:prSet/>
      <dgm:spPr/>
      <dgm:t>
        <a:bodyPr/>
        <a:lstStyle/>
        <a:p>
          <a:endParaRPr lang="en-US"/>
        </a:p>
      </dgm:t>
    </dgm:pt>
    <dgm:pt modelId="{4787BEFB-AB19-42EE-8E72-1BAAF1B8844E}">
      <dgm:prSet custT="1"/>
      <dgm:spPr/>
      <dgm:t>
        <a:bodyPr tIns="36000" anchor="t" anchorCtr="0"/>
        <a:lstStyle/>
        <a:p>
          <a:r>
            <a:rPr lang="en-US" sz="18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dirty="0">
            <a:latin typeface="Gill Sans" pitchFamily="34" charset="0"/>
          </a:endParaRPr>
        </a:p>
      </dgm:t>
    </dgm:pt>
    <dgm:pt modelId="{AA88825E-A6D4-43C4-AB3D-B1DAE57DE110}" type="sibTrans" cxnId="{CE1385E7-A23C-4673-B32E-35EE19B0D01B}">
      <dgm:prSet/>
      <dgm:spPr/>
      <dgm:t>
        <a:bodyPr/>
        <a:lstStyle/>
        <a:p>
          <a:endParaRPr lang="en-US"/>
        </a:p>
      </dgm:t>
    </dgm:pt>
    <dgm:pt modelId="{B5B54DE8-AB5D-4E2E-A84B-45D12C4DCA29}" type="parTrans" cxnId="{CE1385E7-A23C-4673-B32E-35EE19B0D01B}">
      <dgm:prSet/>
      <dgm:spPr/>
      <dgm:t>
        <a:bodyPr/>
        <a:lstStyle/>
        <a:p>
          <a:endParaRPr lang="en-US"/>
        </a:p>
      </dgm:t>
    </dgm:pt>
    <dgm:pt modelId="{4A203ADD-DE81-4805-8385-4AA5C1E232DD}" type="pres">
      <dgm:prSet presAssocID="{C5F4E329-6255-4D06-8E20-131689669E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E17EA5-53CC-4CA5-81B3-543D28E27CBF}" type="pres">
      <dgm:prSet presAssocID="{FBCDB559-67FA-4AFF-B20F-175E4042EE1C}" presName="linNode" presStyleCnt="0"/>
      <dgm:spPr/>
    </dgm:pt>
    <dgm:pt modelId="{08ECAB86-9A89-46FA-82BD-98122D5CB5E0}" type="pres">
      <dgm:prSet presAssocID="{FBCDB559-67FA-4AFF-B20F-175E4042EE1C}" presName="parentText" presStyleLbl="node1" presStyleIdx="0" presStyleCnt="1" custScaleX="78316" custScaleY="23849" custLinFactNeighborY="-364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87C95-D70C-464D-A0F5-82B74C059BF2}" type="pres">
      <dgm:prSet presAssocID="{FBCDB559-67FA-4AFF-B20F-175E4042EE1C}" presName="descendantText" presStyleLbl="alignAccFollowNode1" presStyleIdx="0" presStyleCnt="1" custScaleY="27386" custLinFactNeighborY="-45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B6AAEE-2D0C-416E-A6A2-1B4DC0D56450}" srcId="{C5F4E329-6255-4D06-8E20-131689669EF7}" destId="{FBCDB559-67FA-4AFF-B20F-175E4042EE1C}" srcOrd="0" destOrd="0" parTransId="{F3C790F1-6154-487F-839F-976E3B0E5F47}" sibTransId="{A9DC63A6-44E0-44E8-80D0-1D3C0EBC2FE6}"/>
    <dgm:cxn modelId="{426D0EF2-29E9-45A5-BC7F-3A1C00391DA8}" type="presOf" srcId="{C5F4E329-6255-4D06-8E20-131689669EF7}" destId="{4A203ADD-DE81-4805-8385-4AA5C1E232DD}" srcOrd="0" destOrd="0" presId="urn:microsoft.com/office/officeart/2005/8/layout/vList5"/>
    <dgm:cxn modelId="{20343CCF-72A0-4F40-A118-14BBAA541FC0}" type="presOf" srcId="{4787BEFB-AB19-42EE-8E72-1BAAF1B8844E}" destId="{08D87C95-D70C-464D-A0F5-82B74C059BF2}" srcOrd="0" destOrd="0" presId="urn:microsoft.com/office/officeart/2005/8/layout/vList5"/>
    <dgm:cxn modelId="{AC6BCC3F-CA78-48B1-84DE-6EDA034ECC19}" type="presOf" srcId="{FBCDB559-67FA-4AFF-B20F-175E4042EE1C}" destId="{08ECAB86-9A89-46FA-82BD-98122D5CB5E0}" srcOrd="0" destOrd="0" presId="urn:microsoft.com/office/officeart/2005/8/layout/vList5"/>
    <dgm:cxn modelId="{CE1385E7-A23C-4673-B32E-35EE19B0D01B}" srcId="{FBCDB559-67FA-4AFF-B20F-175E4042EE1C}" destId="{4787BEFB-AB19-42EE-8E72-1BAAF1B8844E}" srcOrd="0" destOrd="0" parTransId="{B5B54DE8-AB5D-4E2E-A84B-45D12C4DCA29}" sibTransId="{AA88825E-A6D4-43C4-AB3D-B1DAE57DE110}"/>
    <dgm:cxn modelId="{E0F3FF3F-C1BF-4842-91A2-7640335AFD94}" type="presParOf" srcId="{4A203ADD-DE81-4805-8385-4AA5C1E232DD}" destId="{E6E17EA5-53CC-4CA5-81B3-543D28E27CBF}" srcOrd="0" destOrd="0" presId="urn:microsoft.com/office/officeart/2005/8/layout/vList5"/>
    <dgm:cxn modelId="{A5EB8001-71A6-43B9-8862-3AB6DFFE878B}" type="presParOf" srcId="{E6E17EA5-53CC-4CA5-81B3-543D28E27CBF}" destId="{08ECAB86-9A89-46FA-82BD-98122D5CB5E0}" srcOrd="0" destOrd="0" presId="urn:microsoft.com/office/officeart/2005/8/layout/vList5"/>
    <dgm:cxn modelId="{A413738A-1687-4064-A85E-7F338BC7196F}" type="presParOf" srcId="{E6E17EA5-53CC-4CA5-81B3-543D28E27CBF}" destId="{08D87C95-D70C-464D-A0F5-82B74C059BF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F4E329-6255-4D06-8E20-131689669E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CDB559-67FA-4AFF-B20F-175E4042EE1C}">
      <dgm:prSet custT="1"/>
      <dgm:spPr/>
      <dgm:t>
        <a:bodyPr/>
        <a:lstStyle/>
        <a:p>
          <a:pPr algn="ctr"/>
          <a:r>
            <a:rPr lang="en-US" sz="3600" dirty="0" smtClean="0">
              <a:latin typeface="Gill Sans" pitchFamily="34" charset="0"/>
            </a:rPr>
            <a:t>Myths and Facts </a:t>
          </a:r>
          <a:endParaRPr lang="en-US" sz="3600" dirty="0">
            <a:latin typeface="Gill Sans" pitchFamily="34" charset="0"/>
          </a:endParaRPr>
        </a:p>
      </dgm:t>
    </dgm:pt>
    <dgm:pt modelId="{F3C790F1-6154-487F-839F-976E3B0E5F47}" type="parTrans" cxnId="{E6B6AAEE-2D0C-416E-A6A2-1B4DC0D56450}">
      <dgm:prSet/>
      <dgm:spPr/>
      <dgm:t>
        <a:bodyPr/>
        <a:lstStyle/>
        <a:p>
          <a:endParaRPr lang="en-US"/>
        </a:p>
      </dgm:t>
    </dgm:pt>
    <dgm:pt modelId="{A9DC63A6-44E0-44E8-80D0-1D3C0EBC2FE6}" type="sibTrans" cxnId="{E6B6AAEE-2D0C-416E-A6A2-1B4DC0D56450}">
      <dgm:prSet/>
      <dgm:spPr/>
      <dgm:t>
        <a:bodyPr/>
        <a:lstStyle/>
        <a:p>
          <a:endParaRPr lang="en-US"/>
        </a:p>
      </dgm:t>
    </dgm:pt>
    <dgm:pt modelId="{4787BEFB-AB19-42EE-8E72-1BAAF1B8844E}">
      <dgm:prSet custT="1"/>
      <dgm:spPr/>
      <dgm:t>
        <a:bodyPr tIns="36000" anchor="t" anchorCtr="0"/>
        <a:lstStyle/>
        <a:p>
          <a:r>
            <a:rPr lang="en-US" sz="18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dirty="0">
            <a:latin typeface="Gill Sans" pitchFamily="34" charset="0"/>
          </a:endParaRPr>
        </a:p>
      </dgm:t>
    </dgm:pt>
    <dgm:pt modelId="{AA88825E-A6D4-43C4-AB3D-B1DAE57DE110}" type="sibTrans" cxnId="{CE1385E7-A23C-4673-B32E-35EE19B0D01B}">
      <dgm:prSet/>
      <dgm:spPr/>
      <dgm:t>
        <a:bodyPr/>
        <a:lstStyle/>
        <a:p>
          <a:endParaRPr lang="en-US"/>
        </a:p>
      </dgm:t>
    </dgm:pt>
    <dgm:pt modelId="{B5B54DE8-AB5D-4E2E-A84B-45D12C4DCA29}" type="parTrans" cxnId="{CE1385E7-A23C-4673-B32E-35EE19B0D01B}">
      <dgm:prSet/>
      <dgm:spPr/>
      <dgm:t>
        <a:bodyPr/>
        <a:lstStyle/>
        <a:p>
          <a:endParaRPr lang="en-US"/>
        </a:p>
      </dgm:t>
    </dgm:pt>
    <dgm:pt modelId="{4A203ADD-DE81-4805-8385-4AA5C1E232DD}" type="pres">
      <dgm:prSet presAssocID="{C5F4E329-6255-4D06-8E20-131689669E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E17EA5-53CC-4CA5-81B3-543D28E27CBF}" type="pres">
      <dgm:prSet presAssocID="{FBCDB559-67FA-4AFF-B20F-175E4042EE1C}" presName="linNode" presStyleCnt="0"/>
      <dgm:spPr/>
    </dgm:pt>
    <dgm:pt modelId="{08ECAB86-9A89-46FA-82BD-98122D5CB5E0}" type="pres">
      <dgm:prSet presAssocID="{FBCDB559-67FA-4AFF-B20F-175E4042EE1C}" presName="parentText" presStyleLbl="node1" presStyleIdx="0" presStyleCnt="1" custScaleX="78316" custScaleY="23849" custLinFactNeighborY="-364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87C95-D70C-464D-A0F5-82B74C059BF2}" type="pres">
      <dgm:prSet presAssocID="{FBCDB559-67FA-4AFF-B20F-175E4042EE1C}" presName="descendantText" presStyleLbl="alignAccFollowNode1" presStyleIdx="0" presStyleCnt="1" custScaleY="27386" custLinFactNeighborY="-45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1EEE7B-8689-4A59-9D30-3B9DE974D56F}" type="presOf" srcId="{4787BEFB-AB19-42EE-8E72-1BAAF1B8844E}" destId="{08D87C95-D70C-464D-A0F5-82B74C059BF2}" srcOrd="0" destOrd="0" presId="urn:microsoft.com/office/officeart/2005/8/layout/vList5"/>
    <dgm:cxn modelId="{E6B6AAEE-2D0C-416E-A6A2-1B4DC0D56450}" srcId="{C5F4E329-6255-4D06-8E20-131689669EF7}" destId="{FBCDB559-67FA-4AFF-B20F-175E4042EE1C}" srcOrd="0" destOrd="0" parTransId="{F3C790F1-6154-487F-839F-976E3B0E5F47}" sibTransId="{A9DC63A6-44E0-44E8-80D0-1D3C0EBC2FE6}"/>
    <dgm:cxn modelId="{D42C0C23-7779-4A03-9077-47E2871EAD4C}" type="presOf" srcId="{FBCDB559-67FA-4AFF-B20F-175E4042EE1C}" destId="{08ECAB86-9A89-46FA-82BD-98122D5CB5E0}" srcOrd="0" destOrd="0" presId="urn:microsoft.com/office/officeart/2005/8/layout/vList5"/>
    <dgm:cxn modelId="{09D35623-B6CE-4EFF-A2EE-DAD4684CCF56}" type="presOf" srcId="{C5F4E329-6255-4D06-8E20-131689669EF7}" destId="{4A203ADD-DE81-4805-8385-4AA5C1E232DD}" srcOrd="0" destOrd="0" presId="urn:microsoft.com/office/officeart/2005/8/layout/vList5"/>
    <dgm:cxn modelId="{CE1385E7-A23C-4673-B32E-35EE19B0D01B}" srcId="{FBCDB559-67FA-4AFF-B20F-175E4042EE1C}" destId="{4787BEFB-AB19-42EE-8E72-1BAAF1B8844E}" srcOrd="0" destOrd="0" parTransId="{B5B54DE8-AB5D-4E2E-A84B-45D12C4DCA29}" sibTransId="{AA88825E-A6D4-43C4-AB3D-B1DAE57DE110}"/>
    <dgm:cxn modelId="{7EA2A3C5-1271-4B90-B0D7-C1203F1EFA36}" type="presParOf" srcId="{4A203ADD-DE81-4805-8385-4AA5C1E232DD}" destId="{E6E17EA5-53CC-4CA5-81B3-543D28E27CBF}" srcOrd="0" destOrd="0" presId="urn:microsoft.com/office/officeart/2005/8/layout/vList5"/>
    <dgm:cxn modelId="{7475B953-CA7C-4938-B0E6-60D4E73420BA}" type="presParOf" srcId="{E6E17EA5-53CC-4CA5-81B3-543D28E27CBF}" destId="{08ECAB86-9A89-46FA-82BD-98122D5CB5E0}" srcOrd="0" destOrd="0" presId="urn:microsoft.com/office/officeart/2005/8/layout/vList5"/>
    <dgm:cxn modelId="{B4523ECA-2043-41DE-AA3B-C393B61C3AE2}" type="presParOf" srcId="{E6E17EA5-53CC-4CA5-81B3-543D28E27CBF}" destId="{08D87C95-D70C-464D-A0F5-82B74C059BF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87C95-D70C-464D-A0F5-82B74C059BF2}">
      <dsp:nvSpPr>
        <dsp:cNvPr id="0" name=""/>
        <dsp:cNvSpPr/>
      </dsp:nvSpPr>
      <dsp:spPr>
        <a:xfrm rot="5400000">
          <a:off x="5197570" y="-2128062"/>
          <a:ext cx="1251598" cy="58145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36000" rIns="247650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kern="1200" dirty="0">
            <a:latin typeface="Gill Sans" pitchFamily="34" charset="0"/>
          </a:endParaRPr>
        </a:p>
      </dsp:txBody>
      <dsp:txXfrm rot="-5400000">
        <a:off x="2916086" y="214520"/>
        <a:ext cx="5753469" cy="1129402"/>
      </dsp:txXfrm>
    </dsp:sp>
    <dsp:sp modelId="{08ECAB86-9A89-46FA-82BD-98122D5CB5E0}">
      <dsp:nvSpPr>
        <dsp:cNvPr id="0" name=""/>
        <dsp:cNvSpPr/>
      </dsp:nvSpPr>
      <dsp:spPr>
        <a:xfrm>
          <a:off x="354608" y="92860"/>
          <a:ext cx="2561476" cy="13624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Gill Sans" pitchFamily="34" charset="0"/>
            </a:rPr>
            <a:t>Myths and Facts </a:t>
          </a:r>
          <a:endParaRPr lang="en-US" sz="3600" kern="1200" dirty="0">
            <a:latin typeface="Gill Sans" pitchFamily="34" charset="0"/>
          </a:endParaRPr>
        </a:p>
      </dsp:txBody>
      <dsp:txXfrm>
        <a:off x="421117" y="159369"/>
        <a:ext cx="2428458" cy="1229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87C95-D70C-464D-A0F5-82B74C059BF2}">
      <dsp:nvSpPr>
        <dsp:cNvPr id="0" name=""/>
        <dsp:cNvSpPr/>
      </dsp:nvSpPr>
      <dsp:spPr>
        <a:xfrm rot="5400000">
          <a:off x="5197570" y="-2128062"/>
          <a:ext cx="1251598" cy="58145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36000" rIns="247650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kern="1200" dirty="0">
            <a:latin typeface="Gill Sans" pitchFamily="34" charset="0"/>
          </a:endParaRPr>
        </a:p>
      </dsp:txBody>
      <dsp:txXfrm rot="-5400000">
        <a:off x="2916086" y="214520"/>
        <a:ext cx="5753469" cy="1129402"/>
      </dsp:txXfrm>
    </dsp:sp>
    <dsp:sp modelId="{08ECAB86-9A89-46FA-82BD-98122D5CB5E0}">
      <dsp:nvSpPr>
        <dsp:cNvPr id="0" name=""/>
        <dsp:cNvSpPr/>
      </dsp:nvSpPr>
      <dsp:spPr>
        <a:xfrm>
          <a:off x="354608" y="92860"/>
          <a:ext cx="2561476" cy="13624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Gill Sans" pitchFamily="34" charset="0"/>
            </a:rPr>
            <a:t>Myths and Facts </a:t>
          </a:r>
          <a:endParaRPr lang="en-US" sz="3600" kern="1200" dirty="0">
            <a:latin typeface="Gill Sans" pitchFamily="34" charset="0"/>
          </a:endParaRPr>
        </a:p>
      </dsp:txBody>
      <dsp:txXfrm>
        <a:off x="421117" y="159369"/>
        <a:ext cx="2428458" cy="1229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87C95-D70C-464D-A0F5-82B74C059BF2}">
      <dsp:nvSpPr>
        <dsp:cNvPr id="0" name=""/>
        <dsp:cNvSpPr/>
      </dsp:nvSpPr>
      <dsp:spPr>
        <a:xfrm rot="5400000">
          <a:off x="5197570" y="-2128062"/>
          <a:ext cx="1251598" cy="58145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36000" rIns="247650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Gill Sans" pitchFamily="34" charset="0"/>
            </a:rPr>
            <a:t>The commonly associated myths with Fertiliser and clearing them with actual facts so as to educate people</a:t>
          </a:r>
          <a:endParaRPr lang="en-US" sz="1800" kern="1200" dirty="0">
            <a:latin typeface="Gill Sans" pitchFamily="34" charset="0"/>
          </a:endParaRPr>
        </a:p>
      </dsp:txBody>
      <dsp:txXfrm rot="-5400000">
        <a:off x="2916086" y="214520"/>
        <a:ext cx="5753469" cy="1129402"/>
      </dsp:txXfrm>
    </dsp:sp>
    <dsp:sp modelId="{08ECAB86-9A89-46FA-82BD-98122D5CB5E0}">
      <dsp:nvSpPr>
        <dsp:cNvPr id="0" name=""/>
        <dsp:cNvSpPr/>
      </dsp:nvSpPr>
      <dsp:spPr>
        <a:xfrm>
          <a:off x="354608" y="92860"/>
          <a:ext cx="2561476" cy="13624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Gill Sans" pitchFamily="34" charset="0"/>
            </a:rPr>
            <a:t>Myths and Facts </a:t>
          </a:r>
          <a:endParaRPr lang="en-US" sz="3600" kern="1200" dirty="0">
            <a:latin typeface="Gill Sans" pitchFamily="34" charset="0"/>
          </a:endParaRPr>
        </a:p>
      </dsp:txBody>
      <dsp:txXfrm>
        <a:off x="421117" y="159369"/>
        <a:ext cx="2428458" cy="1229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>
              <a:latin typeface="Gill San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6F73495F-A376-4932-83B0-D432F4811071}" type="datetime1">
              <a:rPr lang="en-US">
                <a:latin typeface="Gill Sans" pitchFamily="34" charset="0"/>
              </a:rPr>
              <a:pPr>
                <a:defRPr/>
              </a:pPr>
              <a:t>3/18/2015</a:t>
            </a:fld>
            <a:endParaRPr lang="en-US" dirty="0">
              <a:latin typeface="Gill San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>
              <a:latin typeface="Gill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A1A946BD-6496-4393-9961-F16C4FA9726F}" type="slidenum">
              <a:rPr lang="en-US">
                <a:latin typeface="Gill Sans" pitchFamily="34" charset="0"/>
              </a:rPr>
              <a:pPr>
                <a:defRPr/>
              </a:pPr>
              <a:t>‹#›</a:t>
            </a:fld>
            <a:endParaRPr lang="en-US" dirty="0">
              <a:latin typeface="Gill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97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4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34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3C0BD4F6-4BA4-4850-8E6C-18AF2EB45470}" type="datetime1">
              <a:rPr lang="en-US" smtClean="0"/>
              <a:pPr>
                <a:defRPr/>
              </a:pPr>
              <a:t>3/18/2015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4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34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DCBB8010-4486-487F-ABAA-B54B4789E4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09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9"/>
          <p:cNvSpPr>
            <a:spLocks noGrp="1"/>
          </p:cNvSpPr>
          <p:nvPr>
            <p:ph type="title"/>
          </p:nvPr>
        </p:nvSpPr>
        <p:spPr>
          <a:xfrm>
            <a:off x="540000" y="2357397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idx="1"/>
          </p:nvPr>
        </p:nvSpPr>
        <p:spPr>
          <a:xfrm>
            <a:off x="540000" y="3327366"/>
            <a:ext cx="8229600" cy="276860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6CB6A-678B-468E-949C-0198621B42F0}" type="datetime1">
              <a:rPr lang="en-US" smtClean="0"/>
              <a:pPr>
                <a:defRPr/>
              </a:pPr>
              <a:t>3/18/2015</a:t>
            </a:fld>
            <a:endParaRPr lang="en-US"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938D-9AE5-4560-AB82-FFC1F184E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6A98-64A0-4D5F-9D76-14E4BDCAB532}" type="datetime1">
              <a:rPr lang="en-US" smtClean="0"/>
              <a:pPr>
                <a:defRPr/>
              </a:pPr>
              <a:t>3/18/2015</a:t>
            </a:fld>
            <a:endParaRPr lang="en-US">
              <a:latin typeface="Helvetica Neue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1F1EC-4B1B-44C3-801B-0BBD1DA55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AE34-1DF4-4AB1-97AC-4E4155D5C625}" type="datetime1">
              <a:rPr lang="en-US" smtClean="0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ACA64-BDE3-46D4-AB66-593899B11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90000"/>
            <a:ext cx="6842933" cy="792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idx="1"/>
          </p:nvPr>
        </p:nvSpPr>
        <p:spPr>
          <a:xfrm>
            <a:off x="540000" y="900000"/>
            <a:ext cx="8229600" cy="4525963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8C99F-0BB6-43AD-AD02-B4C749FC84C8}" type="datetime1">
              <a:rPr lang="en-US" smtClean="0"/>
              <a:pPr>
                <a:defRPr/>
              </a:pPr>
              <a:t>3/18/2015</a:t>
            </a:fld>
            <a:endParaRPr lang="en-US">
              <a:solidFill>
                <a:srgbClr val="898989"/>
              </a:solidFill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E0A2-041C-414C-90A9-B42851CC2F1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  <a:latin typeface="Helvetica Neue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1403-4565-41A5-9678-7BE3520E15E8}" type="datetime1">
              <a:rPr lang="en-US" smtClean="0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A1FD8-CB12-450D-967C-C2FE0C430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409E7-A344-4229-A118-C144508352F7}" type="datetime1">
              <a:rPr lang="en-US" smtClean="0"/>
              <a:pPr>
                <a:defRPr/>
              </a:pPr>
              <a:t>3/18/2015</a:t>
            </a:fld>
            <a:endParaRPr lang="en-US">
              <a:latin typeface="Helvetica Neue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1F1EC-4B1B-44C3-801B-0BBD1DA55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1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2520000"/>
            <a:ext cx="7200000" cy="7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200000" cy="64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EC0FB-9C23-455F-92C2-5B130998BD8B}" type="datetime1">
              <a:rPr lang="en-US" smtClean="0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5A73-2B92-4D6C-963B-C3439B571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9"/>
          <p:cNvSpPr>
            <a:spLocks noGrp="1"/>
          </p:cNvSpPr>
          <p:nvPr>
            <p:ph type="title"/>
          </p:nvPr>
        </p:nvSpPr>
        <p:spPr>
          <a:xfrm>
            <a:off x="540000" y="2357397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idx="1"/>
          </p:nvPr>
        </p:nvSpPr>
        <p:spPr>
          <a:xfrm>
            <a:off x="540000" y="3327366"/>
            <a:ext cx="8229600" cy="2768607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D7D9D-1192-4EA4-A8F0-D8B4C0B4234F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3/18/2015</a:t>
            </a:fld>
            <a:endParaRPr lang="en-US">
              <a:solidFill>
                <a:prstClr val="white"/>
              </a:solidFill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938D-9AE5-4560-AB82-FFC1F184E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95F5-4A16-48CB-A86B-2759F65B98B4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3/18/2015</a:t>
            </a:fld>
            <a:endParaRPr lang="en-US">
              <a:solidFill>
                <a:prstClr val="white"/>
              </a:solidFill>
              <a:latin typeface="Helvetica Neue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1F1EC-4B1B-44C3-801B-0BBD1DA55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AdfactorID090512A.jpg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17475" y="5962650"/>
            <a:ext cx="2895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0" descr="AdfactorTitle.png    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6"/>
          <a:srcRect l="1186" r="11263" b="4025"/>
          <a:stretch>
            <a:fillRect/>
          </a:stretch>
        </p:blipFill>
        <p:spPr bwMode="auto">
          <a:xfrm>
            <a:off x="0" y="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6375400"/>
            <a:ext cx="2133600" cy="330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E84FF208-2117-4C20-B82D-F7486748A3E5}" type="datetime1">
              <a:rPr lang="en-US" smtClean="0"/>
              <a:pPr>
                <a:defRPr/>
              </a:pPr>
              <a:t>3/18/2015</a:t>
            </a:fld>
            <a:endParaRPr lang="en-US"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488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D6F4AB19-DF41-4BB9-BA7D-6E547B4CC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Title Placeholder 9"/>
          <p:cNvSpPr>
            <a:spLocks noGrp="1"/>
          </p:cNvSpPr>
          <p:nvPr>
            <p:ph type="title"/>
          </p:nvPr>
        </p:nvSpPr>
        <p:spPr bwMode="auto">
          <a:xfrm>
            <a:off x="2165350" y="2130425"/>
            <a:ext cx="6916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2165350" y="3100388"/>
            <a:ext cx="6916738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7" r:id="rId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Gill Sans"/>
          <a:ea typeface="ＭＳ Ｐゴシック" pitchFamily="-107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FFFFFF"/>
          </a:solidFill>
          <a:latin typeface="Gill Sans"/>
          <a:ea typeface="ＭＳ Ｐゴシック" pitchFamily="-107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938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41C0B0DD-C5D5-4CE0-A374-0233C3535FC8}" type="datetime1">
              <a:rPr lang="en-US" smtClean="0"/>
              <a:pPr>
                <a:defRPr/>
              </a:pPr>
              <a:t>3/18/2015</a:t>
            </a:fld>
            <a:endParaRPr lang="en-US">
              <a:solidFill>
                <a:srgbClr val="898989"/>
              </a:solidFill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388" y="63754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90488"/>
            <a:ext cx="68437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1663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950EC0B7-DB4E-4B29-932D-A80B3F4E143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  <a:latin typeface="Helvetica Neue" charset="0"/>
            </a:endParaRPr>
          </a:p>
        </p:txBody>
      </p:sp>
      <p:sp>
        <p:nvSpPr>
          <p:cNvPr id="51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539750" y="900112"/>
            <a:ext cx="8000093" cy="497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5127" name="Picture 12" descr="AdfactorID090512C.png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07963" y="6040438"/>
            <a:ext cx="5476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D57C23"/>
          </a:solidFill>
          <a:latin typeface="Gill Sans"/>
          <a:ea typeface="ＭＳ Ｐゴシック" pitchFamily="-107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9pPr>
    </p:titleStyle>
    <p:bodyStyle>
      <a:lvl1pPr marL="269875" indent="-269875" algn="l" defTabSz="457200" rtl="0" eaLnBrk="0" fontAlgn="base" hangingPunct="0">
        <a:spcBef>
          <a:spcPts val="500"/>
        </a:spcBef>
        <a:spcAft>
          <a:spcPct val="0"/>
        </a:spcAft>
        <a:buClr>
          <a:srgbClr val="A2A4A7"/>
        </a:buClr>
        <a:buSzPct val="125000"/>
        <a:buFont typeface="Arial" pitchFamily="34" charset="0"/>
        <a:buChar char="•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90488"/>
            <a:ext cx="68437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900113"/>
            <a:ext cx="68437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7513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87F11109-4653-4356-9416-8ED608714035}" type="datetime1">
              <a:rPr lang="en-US" smtClean="0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4513" y="63754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1663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A1754A96-B3DA-47B2-9DDF-5A94E86F9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1" name="Picture 12" descr="AdfactorID090512C.png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7963" y="6040438"/>
            <a:ext cx="5476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60" r:id="rId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D57C23"/>
          </a:solidFill>
          <a:latin typeface="Gill Sans"/>
          <a:ea typeface="ＭＳ Ｐゴシック" pitchFamily="-107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D57C23"/>
          </a:solidFill>
          <a:latin typeface="Gill Sans"/>
          <a:ea typeface="ＭＳ Ｐゴシック" pitchFamily="-107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F79428"/>
          </a:solidFill>
          <a:latin typeface="Helvetica Neue" pitchFamily="-107" charset="0"/>
          <a:ea typeface="ＭＳ Ｐゴシック" pitchFamily="-107" charset="-128"/>
        </a:defRPr>
      </a:lvl9pPr>
    </p:titleStyle>
    <p:bodyStyle>
      <a:lvl1pPr marL="269875" indent="-269875" algn="l" defTabSz="457200" rtl="0" eaLnBrk="0" fontAlgn="base" hangingPunct="0">
        <a:spcBef>
          <a:spcPts val="500"/>
        </a:spcBef>
        <a:spcAft>
          <a:spcPct val="0"/>
        </a:spcAft>
        <a:buClr>
          <a:srgbClr val="A2A4A7"/>
        </a:buClr>
        <a:buSzPct val="125000"/>
        <a:buFont typeface="Arial" pitchFamily="34" charset="0"/>
        <a:buChar char="•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1pPr>
      <a:lvl2pPr marL="628650" indent="-269875" algn="l" defTabSz="457200" rtl="0" eaLnBrk="0" fontAlgn="base" hangingPunct="0">
        <a:spcBef>
          <a:spcPts val="500"/>
        </a:spcBef>
        <a:spcAft>
          <a:spcPct val="0"/>
        </a:spcAft>
        <a:buClr>
          <a:srgbClr val="A2A4A7"/>
        </a:buClr>
        <a:buSzPct val="110000"/>
        <a:buFont typeface="Arial" pitchFamily="34" charset="0"/>
        <a:buChar char="•"/>
        <a:defRPr sz="24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2pPr>
      <a:lvl3pPr marL="989013" indent="-269875" algn="l" defTabSz="457200" rtl="0" eaLnBrk="0" fontAlgn="base" hangingPunct="0">
        <a:spcBef>
          <a:spcPts val="500"/>
        </a:spcBef>
        <a:spcAft>
          <a:spcPct val="0"/>
        </a:spcAft>
        <a:buClr>
          <a:srgbClr val="A2A4A7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3pPr>
      <a:lvl4pPr marL="1408113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2A4A7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4pPr>
      <a:lvl5pPr marL="1827213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2A4A7"/>
        </a:buClr>
        <a:buSzPct val="100000"/>
        <a:buFont typeface="Arial" pitchFamily="34" charset="0"/>
        <a:buChar char="•"/>
        <a:defRPr sz="12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AdfactorSubTitle.png 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3"/>
          <a:srcRect r="255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Placeholder 1"/>
          <p:cNvSpPr>
            <a:spLocks noGrp="1"/>
          </p:cNvSpPr>
          <p:nvPr>
            <p:ph type="title"/>
          </p:nvPr>
        </p:nvSpPr>
        <p:spPr bwMode="auto">
          <a:xfrm>
            <a:off x="2693988" y="2471738"/>
            <a:ext cx="66849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93988" y="3192463"/>
            <a:ext cx="668496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7513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39832C04-582C-459E-9AB8-E10112277163}" type="datetime1">
              <a:rPr lang="en-US" smtClean="0"/>
              <a:pPr>
                <a:defRPr/>
              </a:pPr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4513" y="63754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1663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F47AC811-7CF7-4043-BC66-D279F2F2D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Gill Sans"/>
          <a:ea typeface="ＭＳ Ｐゴシック" pitchFamily="-107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 Neue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 Neue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 Neue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 Neue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79428"/>
        </a:buClr>
        <a:buChar char="•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79428"/>
        </a:buClr>
        <a:buChar char="–"/>
        <a:defRPr sz="2800" kern="1200">
          <a:solidFill>
            <a:schemeClr val="tx1"/>
          </a:solidFill>
          <a:latin typeface="Helvetica Neue"/>
          <a:ea typeface="ＭＳ Ｐゴシック" pitchFamily="-107" charset="-128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79428"/>
        </a:buClr>
        <a:buChar char="•"/>
        <a:defRPr sz="2400" kern="1200">
          <a:solidFill>
            <a:schemeClr val="tx1"/>
          </a:solidFill>
          <a:latin typeface="Helvetica Neue"/>
          <a:ea typeface="ＭＳ Ｐゴシック" pitchFamily="-107" charset="-128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79428"/>
        </a:buClr>
        <a:buChar char="–"/>
        <a:defRPr sz="2000" kern="1200">
          <a:solidFill>
            <a:schemeClr val="tx1"/>
          </a:solidFill>
          <a:latin typeface="Helvetica Neue"/>
          <a:ea typeface="ＭＳ Ｐゴシック" pitchFamily="-107" charset="-128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79428"/>
        </a:buClr>
        <a:buChar char="»"/>
        <a:defRPr sz="2000" kern="1200">
          <a:solidFill>
            <a:schemeClr val="tx1"/>
          </a:solidFill>
          <a:latin typeface="Helvetica Neue"/>
          <a:ea typeface="ＭＳ Ｐゴシック" pitchFamily="-107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AdfactorID090512A.jpg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17475" y="5962650"/>
            <a:ext cx="2895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0" descr="AdfactorTitle.png                                              01D4C812Macintosh HD                   C110473F:"/>
          <p:cNvPicPr>
            <a:picLocks noChangeAspect="1" noChangeArrowheads="1"/>
          </p:cNvPicPr>
          <p:nvPr userDrawn="1"/>
        </p:nvPicPr>
        <p:blipFill>
          <a:blip r:embed="rId5"/>
          <a:srcRect l="1186" r="11263" b="4025"/>
          <a:stretch>
            <a:fillRect/>
          </a:stretch>
        </p:blipFill>
        <p:spPr bwMode="auto">
          <a:xfrm>
            <a:off x="0" y="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6375400"/>
            <a:ext cx="2133600" cy="330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5BA5CF14-5658-4F0D-B728-1B96C131885C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3/18/2015</a:t>
            </a:fld>
            <a:endParaRPr lang="en-US">
              <a:solidFill>
                <a:prstClr val="white"/>
              </a:solidFill>
              <a:latin typeface="Helvetica Neue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488" y="6375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2A4A7"/>
                </a:solidFill>
                <a:latin typeface="Gill Sans"/>
                <a:ea typeface="ＭＳ Ｐゴシック" pitchFamily="-107" charset="-128"/>
              </a:defRPr>
            </a:lvl1pPr>
          </a:lstStyle>
          <a:p>
            <a:pPr>
              <a:defRPr/>
            </a:pPr>
            <a:fld id="{D6F4AB19-DF41-4BB9-BA7D-6E547B4CC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Title Placeholder 9"/>
          <p:cNvSpPr>
            <a:spLocks noGrp="1"/>
          </p:cNvSpPr>
          <p:nvPr>
            <p:ph type="title"/>
          </p:nvPr>
        </p:nvSpPr>
        <p:spPr bwMode="auto">
          <a:xfrm>
            <a:off x="2165350" y="2130425"/>
            <a:ext cx="6916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2165350" y="3100388"/>
            <a:ext cx="6916738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Gill Sans"/>
          <a:ea typeface="ＭＳ Ｐゴシック" pitchFamily="-107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ill Sans"/>
          <a:ea typeface="ＭＳ Ｐゴシック" pitchFamily="-107" charset="-128"/>
          <a:cs typeface="Helvetica Neue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FFFFFF"/>
          </a:solidFill>
          <a:latin typeface="Gill Sans"/>
          <a:ea typeface="ＭＳ Ｐゴシック" pitchFamily="-107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Gill Sans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1E0A2-041C-414C-90A9-B42851CC2F1B}" type="slidenum">
              <a:rPr lang="en-US" smtClean="0"/>
              <a:pPr>
                <a:defRPr/>
              </a:pPr>
              <a:t>1</a:t>
            </a:fld>
            <a:endParaRPr lang="en-US">
              <a:solidFill>
                <a:srgbClr val="7F7F7F"/>
              </a:solidFill>
              <a:latin typeface="Helvetica Neue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9772074"/>
              </p:ext>
            </p:extLst>
          </p:nvPr>
        </p:nvGraphicFramePr>
        <p:xfrm>
          <a:off x="0" y="882000"/>
          <a:ext cx="9085262" cy="5712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0000" y="2772911"/>
            <a:ext cx="4308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 pitchFamily="34" charset="0"/>
              </a:rPr>
              <a:t>Myth: Fertiliser use is high in India.</a:t>
            </a:r>
          </a:p>
          <a:p>
            <a:endParaRPr lang="en-US" dirty="0" smtClean="0">
              <a:latin typeface="Gill Sans" pitchFamily="34" charset="0"/>
            </a:endParaRPr>
          </a:p>
          <a:p>
            <a:r>
              <a:rPr lang="en-US" dirty="0" smtClean="0">
                <a:latin typeface="Gill Sans" pitchFamily="34" charset="0"/>
              </a:rPr>
              <a:t>Reality: Fertiliser use in India is much lower than in China, Bangladesh and Pakistan on per hectare of land.</a:t>
            </a:r>
            <a:endParaRPr lang="en-US" dirty="0">
              <a:latin typeface="Gill Sans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709" y="2404305"/>
            <a:ext cx="2812473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Gill Sans" pitchFamily="34" charset="0"/>
              </a:rPr>
              <a:t>Post </a:t>
            </a:r>
            <a:endParaRPr lang="en-US" b="1" u="sng" dirty="0">
              <a:latin typeface="Gill Sans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6565" y="2404305"/>
            <a:ext cx="3717198" cy="3212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1E0A2-041C-414C-90A9-B42851CC2F1B}" type="slidenum">
              <a:rPr lang="en-US" smtClean="0"/>
              <a:pPr>
                <a:defRPr/>
              </a:pPr>
              <a:t>2</a:t>
            </a:fld>
            <a:endParaRPr lang="en-US">
              <a:solidFill>
                <a:srgbClr val="7F7F7F"/>
              </a:solidFill>
              <a:latin typeface="Helvetica Neue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9772074"/>
              </p:ext>
            </p:extLst>
          </p:nvPr>
        </p:nvGraphicFramePr>
        <p:xfrm>
          <a:off x="0" y="882000"/>
          <a:ext cx="9085262" cy="5712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876474" y="3495084"/>
            <a:ext cx="39904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Myth</a:t>
            </a:r>
            <a:r>
              <a:rPr lang="en-US" dirty="0"/>
              <a:t>:	Fertiliser subsidy is given to the Industry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Reality</a:t>
            </a:r>
            <a:r>
              <a:rPr lang="en-US" dirty="0"/>
              <a:t>:	Subsidy is not for </a:t>
            </a:r>
            <a:r>
              <a:rPr lang="en-US" dirty="0" smtClean="0"/>
              <a:t>fertiliser </a:t>
            </a:r>
            <a:r>
              <a:rPr lang="en-US" dirty="0"/>
              <a:t>industry. </a:t>
            </a:r>
            <a:r>
              <a:rPr lang="en-US" dirty="0" smtClean="0"/>
              <a:t> It is for farmers routed through the industry.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48763" y="3084366"/>
            <a:ext cx="2812473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Gill Sans" pitchFamily="34" charset="0"/>
              </a:rPr>
              <a:t>Post</a:t>
            </a:r>
            <a:endParaRPr lang="en-US" b="1" u="sng" dirty="0">
              <a:latin typeface="Gill Sans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1137" y="2704236"/>
            <a:ext cx="3541944" cy="306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1E0A2-041C-414C-90A9-B42851CC2F1B}" type="slidenum">
              <a:rPr lang="en-US" smtClean="0"/>
              <a:pPr>
                <a:defRPr/>
              </a:pPr>
              <a:t>3</a:t>
            </a:fld>
            <a:endParaRPr lang="en-US">
              <a:solidFill>
                <a:srgbClr val="7F7F7F"/>
              </a:solidFill>
              <a:latin typeface="Helvetica Neue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9772074"/>
              </p:ext>
            </p:extLst>
          </p:nvPr>
        </p:nvGraphicFramePr>
        <p:xfrm>
          <a:off x="0" y="882000"/>
          <a:ext cx="9085262" cy="5712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5217" y="2706130"/>
            <a:ext cx="3574805" cy="3089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052709" y="3299254"/>
            <a:ext cx="85662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Myth: Plant </a:t>
            </a:r>
            <a:r>
              <a:rPr lang="en-US" dirty="0"/>
              <a:t>nutrients present in fertilizers </a:t>
            </a:r>
            <a:endParaRPr lang="en-US" dirty="0" smtClean="0"/>
          </a:p>
          <a:p>
            <a:r>
              <a:rPr lang="en-US" dirty="0" smtClean="0"/>
              <a:t>are different </a:t>
            </a:r>
            <a:r>
              <a:rPr lang="en-US" dirty="0"/>
              <a:t>than present in organic fertilizers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Reality:	 Plant nutrients are same irrespective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source these come from.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5473" y="2706130"/>
            <a:ext cx="2812473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Gill Sans" pitchFamily="34" charset="0"/>
              </a:rPr>
              <a:t>Post </a:t>
            </a:r>
            <a:endParaRPr lang="en-US" b="1" u="sng" dirty="0">
              <a:latin typeface="Gill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10837</TotalTime>
  <Words>116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Office Theme</vt:lpstr>
      <vt:lpstr>1_Office Theme</vt:lpstr>
      <vt:lpstr>2_Office Theme</vt:lpstr>
      <vt:lpstr>3_Office Theme</vt:lpstr>
      <vt:lpstr>4_Office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Kiran Khalap</dc:creator>
  <cp:lastModifiedBy>chanda</cp:lastModifiedBy>
  <cp:revision>1884</cp:revision>
  <cp:lastPrinted>2014-07-02T11:04:15Z</cp:lastPrinted>
  <dcterms:created xsi:type="dcterms:W3CDTF">2012-03-05T08:46:35Z</dcterms:created>
  <dcterms:modified xsi:type="dcterms:W3CDTF">2015-03-18T04:12:30Z</dcterms:modified>
</cp:coreProperties>
</file>